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4"/>
  </p:notesMasterIdLst>
  <p:sldIdLst>
    <p:sldId id="358" r:id="rId2"/>
    <p:sldId id="359" r:id="rId3"/>
  </p:sldIdLst>
  <p:sldSz cx="9906000" cy="6858000" type="A4"/>
  <p:notesSz cx="6858000" cy="9686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orient="horz" pos="981">
          <p15:clr>
            <a:srgbClr val="A4A3A4"/>
          </p15:clr>
        </p15:guide>
        <p15:guide id="3" orient="horz" pos="1706">
          <p15:clr>
            <a:srgbClr val="A4A3A4"/>
          </p15:clr>
        </p15:guide>
        <p15:guide id="4" orient="horz" pos="2387">
          <p15:clr>
            <a:srgbClr val="A4A3A4"/>
          </p15:clr>
        </p15:guide>
        <p15:guide id="5" orient="horz" pos="3022">
          <p15:clr>
            <a:srgbClr val="A4A3A4"/>
          </p15:clr>
        </p15:guide>
        <p15:guide id="6" pos="3120">
          <p15:clr>
            <a:srgbClr val="A4A3A4"/>
          </p15:clr>
        </p15:guide>
        <p15:guide id="7" pos="217">
          <p15:clr>
            <a:srgbClr val="A4A3A4"/>
          </p15:clr>
        </p15:guide>
        <p15:guide id="8" pos="602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olfgang Schuster" initials="w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161"/>
    <a:srgbClr val="FF85AE"/>
    <a:srgbClr val="FF6699"/>
    <a:srgbClr val="FF7C80"/>
    <a:srgbClr val="FF66CC"/>
    <a:srgbClr val="C0C9CE"/>
    <a:srgbClr val="E989FF"/>
    <a:srgbClr val="CC00FF"/>
    <a:srgbClr val="893BC3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Objects="1" showGuides="1">
      <p:cViewPr>
        <p:scale>
          <a:sx n="50" d="100"/>
          <a:sy n="50" d="100"/>
        </p:scale>
        <p:origin x="2424" y="990"/>
      </p:cViewPr>
      <p:guideLst>
        <p:guide orient="horz" pos="4110"/>
        <p:guide orient="horz" pos="981"/>
        <p:guide orient="horz" pos="1706"/>
        <p:guide orient="horz" pos="2387"/>
        <p:guide orient="horz" pos="3022"/>
        <p:guide pos="3120"/>
        <p:guide pos="217"/>
        <p:guide pos="60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1CF55-8D2F-48E3-99E6-0802BAA75A7A}" type="datetimeFigureOut">
              <a:rPr lang="de-DE" smtClean="0"/>
              <a:pPr/>
              <a:t>11.03.2015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727075"/>
            <a:ext cx="5245100" cy="363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01290"/>
            <a:ext cx="5486400" cy="4359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5ACFD-D024-4AF8-B86D-55C17C3080C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692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4487" y="1557160"/>
            <a:ext cx="6934200" cy="430887"/>
          </a:xfrm>
        </p:spPr>
        <p:txBody>
          <a:bodyPr>
            <a:spAutoFit/>
          </a:bodyPr>
          <a:lstStyle>
            <a:lvl1pPr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44487" y="3824288"/>
            <a:ext cx="6934200" cy="276999"/>
          </a:xfrm>
        </p:spPr>
        <p:txBody>
          <a:bodyPr>
            <a:spAutoFit/>
          </a:bodyPr>
          <a:lstStyle>
            <a:lvl1pPr marL="0" indent="0" algn="l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8345480" y="4783117"/>
            <a:ext cx="1095252" cy="1731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ts val="900"/>
              </a:lnSpc>
            </a:pPr>
            <a:r>
              <a:rPr lang="de-CH" sz="700" dirty="0" smtClean="0"/>
              <a:t>Input Consulting AG</a:t>
            </a:r>
          </a:p>
          <a:p>
            <a:pPr>
              <a:lnSpc>
                <a:spcPts val="900"/>
              </a:lnSpc>
            </a:pPr>
            <a:r>
              <a:rPr lang="de-CH" sz="700" dirty="0" smtClean="0"/>
              <a:t>Olgastrasse 10</a:t>
            </a:r>
          </a:p>
          <a:p>
            <a:pPr>
              <a:lnSpc>
                <a:spcPts val="900"/>
              </a:lnSpc>
            </a:pPr>
            <a:r>
              <a:rPr lang="de-CH" sz="700" dirty="0" smtClean="0"/>
              <a:t>CH-8001</a:t>
            </a:r>
            <a:r>
              <a:rPr lang="de-CH" sz="700" baseline="0" dirty="0" smtClean="0"/>
              <a:t> Zürich</a:t>
            </a:r>
            <a:endParaRPr lang="de-CH" sz="700" dirty="0" smtClean="0"/>
          </a:p>
          <a:p>
            <a:pPr>
              <a:lnSpc>
                <a:spcPts val="900"/>
              </a:lnSpc>
            </a:pPr>
            <a:r>
              <a:rPr lang="de-CH" sz="700" dirty="0" smtClean="0"/>
              <a:t>Telefon +41 44 253 67 17</a:t>
            </a:r>
          </a:p>
          <a:p>
            <a:pPr>
              <a:lnSpc>
                <a:spcPts val="900"/>
              </a:lnSpc>
            </a:pPr>
            <a:r>
              <a:rPr lang="de-CH" sz="700" dirty="0" smtClean="0"/>
              <a:t>Fax +41 44 253 67 18</a:t>
            </a:r>
          </a:p>
          <a:p>
            <a:pPr>
              <a:lnSpc>
                <a:spcPts val="900"/>
              </a:lnSpc>
            </a:pPr>
            <a:endParaRPr lang="de-CH" sz="700" dirty="0" smtClean="0"/>
          </a:p>
          <a:p>
            <a:pPr>
              <a:lnSpc>
                <a:spcPts val="900"/>
              </a:lnSpc>
            </a:pPr>
            <a:r>
              <a:rPr lang="de-CH" sz="700" dirty="0" smtClean="0"/>
              <a:t>Input Consulting AG</a:t>
            </a:r>
          </a:p>
          <a:p>
            <a:pPr>
              <a:lnSpc>
                <a:spcPts val="900"/>
              </a:lnSpc>
            </a:pPr>
            <a:r>
              <a:rPr lang="de-CH" sz="700" dirty="0" smtClean="0"/>
              <a:t>Zeughausgasse 14</a:t>
            </a:r>
          </a:p>
          <a:p>
            <a:pPr>
              <a:lnSpc>
                <a:spcPts val="900"/>
              </a:lnSpc>
            </a:pPr>
            <a:r>
              <a:rPr lang="de-CH" sz="700" dirty="0" smtClean="0"/>
              <a:t>Postfach 415</a:t>
            </a:r>
          </a:p>
          <a:p>
            <a:pPr>
              <a:lnSpc>
                <a:spcPts val="900"/>
              </a:lnSpc>
            </a:pPr>
            <a:r>
              <a:rPr lang="de-CH" sz="700" dirty="0" smtClean="0"/>
              <a:t>CH-3000 Bern 7</a:t>
            </a:r>
          </a:p>
          <a:p>
            <a:pPr>
              <a:lnSpc>
                <a:spcPts val="900"/>
              </a:lnSpc>
            </a:pPr>
            <a:r>
              <a:rPr lang="de-CH" sz="700" dirty="0" smtClean="0"/>
              <a:t>Telefon +41 31 909 20 10</a:t>
            </a:r>
          </a:p>
          <a:p>
            <a:pPr>
              <a:lnSpc>
                <a:spcPts val="900"/>
              </a:lnSpc>
            </a:pPr>
            <a:r>
              <a:rPr lang="de-CH" sz="700" dirty="0" smtClean="0"/>
              <a:t>Fax +41 31 909 20 11</a:t>
            </a:r>
          </a:p>
          <a:p>
            <a:pPr>
              <a:lnSpc>
                <a:spcPts val="900"/>
              </a:lnSpc>
            </a:pPr>
            <a:endParaRPr lang="de-CH" sz="700" dirty="0" smtClean="0"/>
          </a:p>
          <a:p>
            <a:pPr>
              <a:lnSpc>
                <a:spcPts val="900"/>
              </a:lnSpc>
            </a:pPr>
            <a:r>
              <a:rPr lang="de-CH" sz="700" dirty="0" smtClean="0"/>
              <a:t>info@input-consulting.ch</a:t>
            </a:r>
          </a:p>
          <a:p>
            <a:pPr>
              <a:lnSpc>
                <a:spcPts val="900"/>
              </a:lnSpc>
            </a:pPr>
            <a:r>
              <a:rPr lang="de-CH" sz="700" dirty="0" smtClean="0"/>
              <a:t>www.input-consulting.ch</a:t>
            </a:r>
            <a:endParaRPr lang="de-DE" sz="700" dirty="0"/>
          </a:p>
        </p:txBody>
      </p:sp>
      <p:pic>
        <p:nvPicPr>
          <p:cNvPr id="8" name="Grafik 7" descr="input_titel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9760" y="3170228"/>
            <a:ext cx="1263015" cy="1263015"/>
          </a:xfrm>
          <a:prstGeom prst="rect">
            <a:avLst/>
          </a:prstGeom>
        </p:spPr>
      </p:pic>
      <p:pic>
        <p:nvPicPr>
          <p:cNvPr id="9" name="Grafik 8" descr="input_titel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98497" y="1557160"/>
            <a:ext cx="1263015" cy="1263015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0" y="0"/>
            <a:ext cx="9906000" cy="1000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 descr="input_logo_inhalt_2.jpg"/>
          <p:cNvPicPr>
            <a:picLocks noChangeAspect="1"/>
          </p:cNvPicPr>
          <p:nvPr/>
        </p:nvPicPr>
        <p:blipFill>
          <a:blip r:embed="rId4" cstate="print"/>
          <a:srcRect l="6672" t="38677" r="25832" b="7444"/>
          <a:stretch>
            <a:fillRect/>
          </a:stretch>
        </p:blipFill>
        <p:spPr>
          <a:xfrm>
            <a:off x="8277224" y="448233"/>
            <a:ext cx="1284287" cy="538109"/>
          </a:xfrm>
          <a:prstGeom prst="rect">
            <a:avLst/>
          </a:prstGeom>
        </p:spPr>
      </p:pic>
      <p:sp>
        <p:nvSpPr>
          <p:cNvPr id="13" name="Inhaltsplatzhalter 12"/>
          <p:cNvSpPr>
            <a:spLocks noGrp="1"/>
          </p:cNvSpPr>
          <p:nvPr>
            <p:ph sz="quarter" idx="10" hasCustomPrompt="1"/>
          </p:nvPr>
        </p:nvSpPr>
        <p:spPr>
          <a:xfrm>
            <a:off x="344488" y="4783117"/>
            <a:ext cx="6934200" cy="541687"/>
          </a:xfrm>
        </p:spPr>
        <p:txBody>
          <a:bodyPr>
            <a:sp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de-DE" dirty="0" smtClean="0"/>
              <a:t>Ort, Datum</a:t>
            </a:r>
          </a:p>
          <a:p>
            <a:pPr lvl="0"/>
            <a:r>
              <a:rPr lang="de-DE" dirty="0" smtClean="0"/>
              <a:t>Vorname Name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>
          <a:xfrm>
            <a:off x="344486" y="2713598"/>
            <a:ext cx="6970713" cy="43088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1pPr>
            <a:lvl2pPr>
              <a:buNone/>
              <a:defRPr sz="2800">
                <a:solidFill>
                  <a:schemeClr val="accent1"/>
                </a:solidFill>
              </a:defRPr>
            </a:lvl2pPr>
            <a:lvl3pPr>
              <a:buNone/>
              <a:defRPr sz="2800">
                <a:solidFill>
                  <a:schemeClr val="accent1"/>
                </a:solidFill>
              </a:defRPr>
            </a:lvl3pPr>
            <a:lvl4pPr>
              <a:buNone/>
              <a:defRPr sz="2800">
                <a:solidFill>
                  <a:schemeClr val="accent1"/>
                </a:solidFill>
              </a:defRPr>
            </a:lvl4pPr>
            <a:lvl5pPr>
              <a:buNone/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 Box 10"/>
          <p:cNvSpPr txBox="1">
            <a:spLocks noChangeArrowheads="1"/>
          </p:cNvSpPr>
          <p:nvPr userDrawn="1"/>
        </p:nvSpPr>
        <p:spPr bwMode="auto">
          <a:xfrm>
            <a:off x="8345480" y="4783117"/>
            <a:ext cx="1095252" cy="1731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ts val="900"/>
              </a:lnSpc>
            </a:pPr>
            <a:r>
              <a:rPr lang="de-CH" sz="700" dirty="0" smtClean="0"/>
              <a:t>Input Consulting AG</a:t>
            </a:r>
          </a:p>
          <a:p>
            <a:pPr>
              <a:lnSpc>
                <a:spcPts val="900"/>
              </a:lnSpc>
            </a:pPr>
            <a:r>
              <a:rPr lang="de-CH" sz="700" dirty="0" smtClean="0"/>
              <a:t>Olgastrasse 10</a:t>
            </a:r>
          </a:p>
          <a:p>
            <a:pPr>
              <a:lnSpc>
                <a:spcPts val="900"/>
              </a:lnSpc>
            </a:pPr>
            <a:r>
              <a:rPr lang="de-CH" sz="700" dirty="0" smtClean="0"/>
              <a:t>CH-8001</a:t>
            </a:r>
            <a:r>
              <a:rPr lang="de-CH" sz="700" baseline="0" dirty="0" smtClean="0"/>
              <a:t> Zürich</a:t>
            </a:r>
            <a:endParaRPr lang="de-CH" sz="700" dirty="0" smtClean="0"/>
          </a:p>
          <a:p>
            <a:pPr>
              <a:lnSpc>
                <a:spcPts val="900"/>
              </a:lnSpc>
            </a:pPr>
            <a:r>
              <a:rPr lang="de-CH" sz="700" dirty="0" smtClean="0"/>
              <a:t>Telefon +41 44 253 67 17</a:t>
            </a:r>
          </a:p>
          <a:p>
            <a:pPr>
              <a:lnSpc>
                <a:spcPts val="900"/>
              </a:lnSpc>
            </a:pPr>
            <a:r>
              <a:rPr lang="de-CH" sz="700" dirty="0" smtClean="0"/>
              <a:t>Fax +41 44 253 67 18</a:t>
            </a:r>
          </a:p>
          <a:p>
            <a:pPr>
              <a:lnSpc>
                <a:spcPts val="900"/>
              </a:lnSpc>
            </a:pPr>
            <a:endParaRPr lang="de-CH" sz="700" dirty="0" smtClean="0"/>
          </a:p>
          <a:p>
            <a:pPr>
              <a:lnSpc>
                <a:spcPts val="900"/>
              </a:lnSpc>
            </a:pPr>
            <a:r>
              <a:rPr lang="de-CH" sz="700" dirty="0" smtClean="0"/>
              <a:t>Input Consulting AG</a:t>
            </a:r>
          </a:p>
          <a:p>
            <a:pPr>
              <a:lnSpc>
                <a:spcPts val="900"/>
              </a:lnSpc>
            </a:pPr>
            <a:r>
              <a:rPr lang="de-CH" sz="700" dirty="0" smtClean="0"/>
              <a:t>Zeughausgasse 14</a:t>
            </a:r>
          </a:p>
          <a:p>
            <a:pPr>
              <a:lnSpc>
                <a:spcPts val="900"/>
              </a:lnSpc>
            </a:pPr>
            <a:r>
              <a:rPr lang="de-CH" sz="700" dirty="0" smtClean="0"/>
              <a:t>Postfach 415</a:t>
            </a:r>
          </a:p>
          <a:p>
            <a:pPr>
              <a:lnSpc>
                <a:spcPts val="900"/>
              </a:lnSpc>
            </a:pPr>
            <a:r>
              <a:rPr lang="de-CH" sz="700" dirty="0" smtClean="0"/>
              <a:t>CH-3000 Bern 7</a:t>
            </a:r>
          </a:p>
          <a:p>
            <a:pPr>
              <a:lnSpc>
                <a:spcPts val="900"/>
              </a:lnSpc>
            </a:pPr>
            <a:r>
              <a:rPr lang="de-CH" sz="700" dirty="0" smtClean="0"/>
              <a:t>Telefon +41 31 909 20 10</a:t>
            </a:r>
          </a:p>
          <a:p>
            <a:pPr>
              <a:lnSpc>
                <a:spcPts val="900"/>
              </a:lnSpc>
            </a:pPr>
            <a:r>
              <a:rPr lang="de-CH" sz="700" dirty="0" smtClean="0"/>
              <a:t>Fax +41 31 909 20 11</a:t>
            </a:r>
          </a:p>
          <a:p>
            <a:pPr>
              <a:lnSpc>
                <a:spcPts val="900"/>
              </a:lnSpc>
            </a:pPr>
            <a:endParaRPr lang="de-CH" sz="700" dirty="0" smtClean="0"/>
          </a:p>
          <a:p>
            <a:pPr>
              <a:lnSpc>
                <a:spcPts val="900"/>
              </a:lnSpc>
            </a:pPr>
            <a:r>
              <a:rPr lang="de-CH" sz="700" dirty="0" smtClean="0"/>
              <a:t>info@input-consulting.ch</a:t>
            </a:r>
          </a:p>
          <a:p>
            <a:pPr>
              <a:lnSpc>
                <a:spcPts val="900"/>
              </a:lnSpc>
            </a:pPr>
            <a:r>
              <a:rPr lang="de-CH" sz="700" dirty="0" smtClean="0"/>
              <a:t>www.input-consulting.ch</a:t>
            </a:r>
            <a:endParaRPr lang="de-DE" sz="700" dirty="0"/>
          </a:p>
        </p:txBody>
      </p:sp>
      <p:pic>
        <p:nvPicPr>
          <p:cNvPr id="14" name="Grafik 7" descr="input_titel_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99760" y="3170228"/>
            <a:ext cx="1263015" cy="1263015"/>
          </a:xfrm>
          <a:prstGeom prst="rect">
            <a:avLst/>
          </a:prstGeom>
        </p:spPr>
      </p:pic>
      <p:pic>
        <p:nvPicPr>
          <p:cNvPr id="15" name="Grafik 8" descr="input_titel_2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298497" y="1557160"/>
            <a:ext cx="1263015" cy="1263015"/>
          </a:xfrm>
          <a:prstGeom prst="rect">
            <a:avLst/>
          </a:prstGeom>
        </p:spPr>
      </p:pic>
      <p:sp>
        <p:nvSpPr>
          <p:cNvPr id="16" name="Rechteck 9"/>
          <p:cNvSpPr/>
          <p:nvPr userDrawn="1"/>
        </p:nvSpPr>
        <p:spPr>
          <a:xfrm>
            <a:off x="0" y="0"/>
            <a:ext cx="9906000" cy="1000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8" name="Grafik 10" descr="input_logo_inhalt_2.jpg"/>
          <p:cNvPicPr>
            <a:picLocks noChangeAspect="1"/>
          </p:cNvPicPr>
          <p:nvPr userDrawn="1"/>
        </p:nvPicPr>
        <p:blipFill>
          <a:blip r:embed="rId4" cstate="print"/>
          <a:srcRect l="6672" t="38677" r="25832" b="7444"/>
          <a:stretch>
            <a:fillRect/>
          </a:stretch>
        </p:blipFill>
        <p:spPr>
          <a:xfrm>
            <a:off x="8277224" y="448233"/>
            <a:ext cx="1284287" cy="5381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4487" y="1600201"/>
            <a:ext cx="9217025" cy="1606594"/>
          </a:xfrm>
        </p:spPr>
        <p:txBody>
          <a:bodyPr>
            <a:sp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452A955-DDEE-4717-BC06-5AEA19F5B3B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59718" y="6594476"/>
            <a:ext cx="1565264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7882" y="1857375"/>
            <a:ext cx="8830236" cy="307777"/>
          </a:xfrm>
        </p:spPr>
        <p:txBody>
          <a:bodyPr wrap="square">
            <a:spAutoFit/>
          </a:bodyPr>
          <a:lstStyle>
            <a:lvl1pPr marL="457200" indent="-457200">
              <a:spcBef>
                <a:spcPts val="1200"/>
              </a:spcBef>
              <a:buFont typeface="+mj-lt"/>
              <a:buNone/>
              <a:defRPr sz="2000" b="1">
                <a:solidFill>
                  <a:schemeClr val="accent1"/>
                </a:solidFill>
              </a:defRPr>
            </a:lvl1pPr>
            <a:lvl2pPr marL="819150" indent="-457200">
              <a:spcBef>
                <a:spcPts val="1200"/>
              </a:spcBef>
              <a:buFont typeface="+mj-lt"/>
              <a:buNone/>
              <a:defRPr sz="2000" b="1">
                <a:solidFill>
                  <a:schemeClr val="accent1"/>
                </a:solidFill>
              </a:defRPr>
            </a:lvl2pPr>
            <a:lvl3pPr marL="1171575" indent="-457200">
              <a:spcBef>
                <a:spcPts val="1200"/>
              </a:spcBef>
              <a:buFont typeface="+mj-lt"/>
              <a:buNone/>
              <a:defRPr sz="2000" b="1">
                <a:solidFill>
                  <a:schemeClr val="accent1"/>
                </a:solidFill>
              </a:defRPr>
            </a:lvl3pPr>
            <a:lvl4pPr marL="1533525" indent="-457200">
              <a:spcBef>
                <a:spcPts val="1200"/>
              </a:spcBef>
              <a:buFont typeface="+mj-lt"/>
              <a:buNone/>
              <a:defRPr sz="2000" b="1">
                <a:solidFill>
                  <a:schemeClr val="accent1"/>
                </a:solidFill>
              </a:defRPr>
            </a:lvl4pPr>
            <a:lvl5pPr marL="1895475" indent="-457200">
              <a:spcBef>
                <a:spcPts val="1200"/>
              </a:spcBef>
              <a:buFont typeface="+mj-lt"/>
              <a:buNone/>
              <a:defRPr sz="2000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44487" y="561503"/>
            <a:ext cx="9217025" cy="88181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310718" y="6594476"/>
            <a:ext cx="250794" cy="12311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452A955-DDEE-4717-BC06-5AEA19F5B3B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59718" y="6594476"/>
            <a:ext cx="1565264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4487" y="561503"/>
            <a:ext cx="9217025" cy="88181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4487" y="1600201"/>
            <a:ext cx="437515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86362" y="1600201"/>
            <a:ext cx="437515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310718" y="6594476"/>
            <a:ext cx="250794" cy="12311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452A955-DDEE-4717-BC06-5AEA19F5B3B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59718" y="6594476"/>
            <a:ext cx="1565264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4487" y="561503"/>
            <a:ext cx="9217025" cy="88181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4487" y="1905001"/>
            <a:ext cx="437515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86362" y="1905001"/>
            <a:ext cx="437515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310718" y="6594476"/>
            <a:ext cx="250794" cy="12311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452A955-DDEE-4717-BC06-5AEA19F5B3B3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5" name="Gerade Verbindung 14"/>
          <p:cNvCxnSpPr/>
          <p:nvPr/>
        </p:nvCxnSpPr>
        <p:spPr>
          <a:xfrm>
            <a:off x="344488" y="1837765"/>
            <a:ext cx="4370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5186362" y="1837765"/>
            <a:ext cx="4370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Inhaltsplatzhalter 13"/>
          <p:cNvSpPr>
            <a:spLocks noGrp="1"/>
          </p:cNvSpPr>
          <p:nvPr>
            <p:ph sz="quarter" idx="15"/>
          </p:nvPr>
        </p:nvSpPr>
        <p:spPr>
          <a:xfrm>
            <a:off x="327076" y="5683622"/>
            <a:ext cx="9234436" cy="619382"/>
          </a:xfrm>
          <a:ln w="19050">
            <a:solidFill>
              <a:schemeClr val="tx2"/>
            </a:solidFill>
          </a:ln>
        </p:spPr>
        <p:txBody>
          <a:bodyPr lIns="72000" tIns="72000" rIns="72000" bIns="72000" anchor="ctr"/>
          <a:lstStyle>
            <a:lvl1pPr marL="179388" indent="-179388">
              <a:defRPr sz="1400" b="1"/>
            </a:lvl1pPr>
            <a:lvl2pPr marL="538163" indent="-176213">
              <a:defRPr sz="1400" b="1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6"/>
          </p:nvPr>
        </p:nvSpPr>
        <p:spPr>
          <a:xfrm>
            <a:off x="344488" y="1557338"/>
            <a:ext cx="4370400" cy="215444"/>
          </a:xfrm>
        </p:spPr>
        <p:txBody>
          <a:bodyPr/>
          <a:lstStyle>
            <a:lvl1pPr>
              <a:buNone/>
              <a:defRPr sz="1400" b="1">
                <a:solidFill>
                  <a:schemeClr val="accent1"/>
                </a:solidFill>
              </a:defRPr>
            </a:lvl1pPr>
            <a:lvl2pPr>
              <a:buNone/>
              <a:defRPr sz="1400" b="1">
                <a:solidFill>
                  <a:schemeClr val="bg2"/>
                </a:solidFill>
              </a:defRPr>
            </a:lvl2pPr>
            <a:lvl3pPr>
              <a:buNone/>
              <a:defRPr sz="1400" b="1">
                <a:solidFill>
                  <a:schemeClr val="bg2"/>
                </a:solidFill>
              </a:defRPr>
            </a:lvl3pPr>
            <a:lvl4pPr>
              <a:buNone/>
              <a:defRPr sz="1400" b="1">
                <a:solidFill>
                  <a:schemeClr val="bg2"/>
                </a:solidFill>
              </a:defRPr>
            </a:lvl4pPr>
            <a:lvl5pPr>
              <a:buNone/>
              <a:defRPr sz="14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1" name="Textplatzhalter 19"/>
          <p:cNvSpPr>
            <a:spLocks noGrp="1"/>
          </p:cNvSpPr>
          <p:nvPr>
            <p:ph type="body" sz="quarter" idx="17"/>
          </p:nvPr>
        </p:nvSpPr>
        <p:spPr>
          <a:xfrm>
            <a:off x="5186362" y="1557338"/>
            <a:ext cx="4370400" cy="215444"/>
          </a:xfrm>
        </p:spPr>
        <p:txBody>
          <a:bodyPr/>
          <a:lstStyle>
            <a:lvl1pPr>
              <a:buNone/>
              <a:defRPr sz="1400" b="1">
                <a:solidFill>
                  <a:schemeClr val="accent1"/>
                </a:solidFill>
              </a:defRPr>
            </a:lvl1pPr>
            <a:lvl2pPr>
              <a:buNone/>
              <a:defRPr sz="1400" b="1">
                <a:solidFill>
                  <a:schemeClr val="bg2"/>
                </a:solidFill>
              </a:defRPr>
            </a:lvl2pPr>
            <a:lvl3pPr>
              <a:buNone/>
              <a:defRPr sz="1400" b="1">
                <a:solidFill>
                  <a:schemeClr val="bg2"/>
                </a:solidFill>
              </a:defRPr>
            </a:lvl3pPr>
            <a:lvl4pPr>
              <a:buNone/>
              <a:defRPr sz="1400" b="1">
                <a:solidFill>
                  <a:schemeClr val="bg2"/>
                </a:solidFill>
              </a:defRPr>
            </a:lvl4pPr>
            <a:lvl5pPr>
              <a:buNone/>
              <a:defRPr sz="14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2" name="Gerade Verbindung 14"/>
          <p:cNvCxnSpPr/>
          <p:nvPr userDrawn="1"/>
        </p:nvCxnSpPr>
        <p:spPr>
          <a:xfrm>
            <a:off x="344488" y="1837765"/>
            <a:ext cx="4370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6"/>
          <p:cNvCxnSpPr/>
          <p:nvPr userDrawn="1"/>
        </p:nvCxnSpPr>
        <p:spPr>
          <a:xfrm>
            <a:off x="5186362" y="1837765"/>
            <a:ext cx="4370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59718" y="6594476"/>
            <a:ext cx="1565264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310718" y="6594476"/>
            <a:ext cx="250794" cy="12311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452A955-DDEE-4717-BC06-5AEA19F5B3B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59718" y="6594476"/>
            <a:ext cx="1565264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4487" y="561503"/>
            <a:ext cx="9217025" cy="88181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310718" y="6594476"/>
            <a:ext cx="250794" cy="12311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452A955-DDEE-4717-BC06-5AEA19F5B3B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3"/>
          </p:nvPr>
        </p:nvSpPr>
        <p:spPr>
          <a:xfrm>
            <a:off x="344487" y="1557338"/>
            <a:ext cx="9217024" cy="246221"/>
          </a:xfrm>
        </p:spPr>
        <p:txBody>
          <a:bodyPr/>
          <a:lstStyle>
            <a:lvl1pPr>
              <a:buNone/>
              <a:defRPr sz="160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59718" y="6594476"/>
            <a:ext cx="1565264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Untertitel mit Folgekas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4487" y="561503"/>
            <a:ext cx="9217025" cy="88181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310718" y="6594476"/>
            <a:ext cx="250794" cy="12311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452A955-DDEE-4717-BC06-5AEA19F5B3B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3"/>
          </p:nvPr>
        </p:nvSpPr>
        <p:spPr>
          <a:xfrm>
            <a:off x="344487" y="1557338"/>
            <a:ext cx="9217024" cy="246221"/>
          </a:xfrm>
        </p:spPr>
        <p:txBody>
          <a:bodyPr/>
          <a:lstStyle>
            <a:lvl1pPr>
              <a:buNone/>
              <a:defRPr sz="160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4"/>
          </p:nvPr>
        </p:nvSpPr>
        <p:spPr>
          <a:xfrm>
            <a:off x="327076" y="5683622"/>
            <a:ext cx="9234436" cy="619382"/>
          </a:xfrm>
          <a:ln w="19050">
            <a:solidFill>
              <a:schemeClr val="tx2"/>
            </a:solidFill>
          </a:ln>
        </p:spPr>
        <p:txBody>
          <a:bodyPr lIns="72000" tIns="72000" rIns="72000" bIns="72000" anchor="ctr"/>
          <a:lstStyle>
            <a:lvl1pPr marL="179388" indent="-179388">
              <a:defRPr sz="1400" b="1"/>
            </a:lvl1pPr>
            <a:lvl2pPr marL="358775" indent="-179388">
              <a:defRPr sz="1400" b="1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59718" y="6594476"/>
            <a:ext cx="1565264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310718" y="6594476"/>
            <a:ext cx="250794" cy="12311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452A955-DDEE-4717-BC06-5AEA19F5B3B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59718" y="6594476"/>
            <a:ext cx="1565264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4487" y="561503"/>
            <a:ext cx="9217025" cy="88181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4487" y="1600201"/>
            <a:ext cx="9217025" cy="1606594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59718" y="6594476"/>
            <a:ext cx="1565264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10718" y="6594476"/>
            <a:ext cx="250794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452A955-DDEE-4717-BC06-5AEA19F5B3B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 descr="input_logo_inhalt_2.jpg"/>
          <p:cNvPicPr>
            <a:picLocks noChangeAspect="1"/>
          </p:cNvPicPr>
          <p:nvPr/>
        </p:nvPicPr>
        <p:blipFill>
          <a:blip r:embed="rId11" cstate="print"/>
          <a:srcRect l="6672" t="38677" r="25832" b="7444"/>
          <a:stretch>
            <a:fillRect/>
          </a:stretch>
        </p:blipFill>
        <p:spPr>
          <a:xfrm>
            <a:off x="8709025" y="135868"/>
            <a:ext cx="852488" cy="357187"/>
          </a:xfrm>
          <a:prstGeom prst="rect">
            <a:avLst/>
          </a:prstGeom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44487" y="552538"/>
            <a:ext cx="9216000" cy="0"/>
          </a:xfrm>
          <a:prstGeom prst="line">
            <a:avLst/>
          </a:prstGeom>
          <a:noFill/>
          <a:ln w="12700">
            <a:solidFill>
              <a:srgbClr val="647882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4" name="Rectangle 3"/>
          <p:cNvSpPr/>
          <p:nvPr/>
        </p:nvSpPr>
        <p:spPr>
          <a:xfrm>
            <a:off x="344487" y="6594476"/>
            <a:ext cx="1530868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de-DE" sz="800" dirty="0" smtClean="0">
                <a:solidFill>
                  <a:schemeClr val="accent1"/>
                </a:solidFill>
              </a:rPr>
              <a:t>© 2013 | www.input-consulting.ch</a:t>
            </a:r>
            <a:endParaRPr lang="de-DE" sz="8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14375" indent="-35242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6325" indent="-361950" algn="l" defTabSz="914400" rtl="0" eaLnBrk="1" latinLnBrk="0" hangingPunct="1">
        <a:spcBef>
          <a:spcPct val="20000"/>
        </a:spcBef>
        <a:buClrTx/>
        <a:buFont typeface="Arial" pitchFamily="34" charset="0"/>
        <a:buChar char="-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8275" indent="-361950" algn="l" defTabSz="914400" rtl="0" eaLnBrk="1" latinLnBrk="0" hangingPunct="1">
        <a:spcBef>
          <a:spcPct val="20000"/>
        </a:spcBef>
        <a:buFont typeface="Arial" pitchFamily="34" charset="0"/>
        <a:buChar char="&gt;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90700" indent="-352425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A955-DDEE-4717-BC06-5AEA19F5B3B3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/>
          <a:srcRect l="22000" t="15532" r="20420" b="7556"/>
          <a:stretch/>
        </p:blipFill>
        <p:spPr>
          <a:xfrm>
            <a:off x="-1" y="0"/>
            <a:ext cx="9906001" cy="744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39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A955-DDEE-4717-BC06-5AEA19F5B3B3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/>
          <a:srcRect l="22123" t="13880" r="20705" b="9681"/>
          <a:stretch/>
        </p:blipFill>
        <p:spPr>
          <a:xfrm>
            <a:off x="8384" y="14486"/>
            <a:ext cx="9897616" cy="744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9751"/>
      </p:ext>
    </p:extLst>
  </p:cSld>
  <p:clrMapOvr>
    <a:masterClrMapping/>
  </p:clrMapOvr>
</p:sld>
</file>

<file path=ppt/theme/theme1.xml><?xml version="1.0" encoding="utf-8"?>
<a:theme xmlns:a="http://schemas.openxmlformats.org/drawingml/2006/main" name="1_Master Input_neu_022013">
  <a:themeElements>
    <a:clrScheme name="Input">
      <a:dk1>
        <a:sysClr val="windowText" lastClr="000000"/>
      </a:dk1>
      <a:lt1>
        <a:sysClr val="window" lastClr="FFFFFF"/>
      </a:lt1>
      <a:dk2>
        <a:srgbClr val="D2732D"/>
      </a:dk2>
      <a:lt2>
        <a:srgbClr val="0075BE"/>
      </a:lt2>
      <a:accent1>
        <a:srgbClr val="647882"/>
      </a:accent1>
      <a:accent2>
        <a:srgbClr val="50A064"/>
      </a:accent2>
      <a:accent3>
        <a:srgbClr val="EBBE2D"/>
      </a:accent3>
      <a:accent4>
        <a:srgbClr val="B9504B"/>
      </a:accent4>
      <a:accent5>
        <a:srgbClr val="A7CFB1"/>
      </a:accent5>
      <a:accent6>
        <a:srgbClr val="7FBADE"/>
      </a:accent6>
      <a:hlink>
        <a:srgbClr val="92A0A7"/>
      </a:hlink>
      <a:folHlink>
        <a:srgbClr val="808080"/>
      </a:folHlink>
    </a:clrScheme>
    <a:fontScheme name="Inp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179388" indent="-179388">
          <a:buClr>
            <a:schemeClr val="tx2"/>
          </a:buClr>
          <a:buFont typeface="Wingdings" pitchFamily="2" charset="2"/>
          <a:buChar char="§"/>
          <a:defRPr sz="1200" dirty="0" err="1" smtClean="0"/>
        </a:defPPr>
      </a:lstStyle>
    </a:txDef>
  </a:objectDefaults>
  <a:extraClrSchemeLst/>
  <a:custClrLst>
    <a:custClr name="Transparenz 1">
      <a:srgbClr val="A7CFB1"/>
    </a:custClr>
    <a:custClr name="Transparenz2">
      <a:srgbClr val="7FBADE"/>
    </a:custClr>
    <a:custClr name="Transparenz3">
      <a:srgbClr val="92A0A7"/>
    </a:custClr>
    <a:custClr name="Transparenz4">
      <a:srgbClr val="CE8481"/>
    </a:custClr>
    <a:custClr name="Transparenz 55">
      <a:srgbClr val="DF9D6C"/>
    </a:custClr>
    <a:custClr name="Transparenz6">
      <a:srgbClr val="F1D16C"/>
    </a:custClr>
  </a:custClr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1_Master Input_neu_022013</Template>
  <TotalTime>0</TotalTime>
  <Words>2</Words>
  <Application>Microsoft Office PowerPoint</Application>
  <PresentationFormat>A4-Papier (210x297 mm)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1_Master Input_neu_022013</vt:lpstr>
      <vt:lpstr>PowerPoint-Präsentation</vt:lpstr>
      <vt:lpstr>PowerPoint-Präsentation</vt:lpstr>
    </vt:vector>
  </TitlesOfParts>
  <Company>Aare-RZ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Angela Steffen</dc:creator>
  <cp:lastModifiedBy>Lokaler Benutzer</cp:lastModifiedBy>
  <cp:revision>233</cp:revision>
  <cp:lastPrinted>2012-10-09T13:00:28Z</cp:lastPrinted>
  <dcterms:created xsi:type="dcterms:W3CDTF">2013-03-08T07:17:00Z</dcterms:created>
  <dcterms:modified xsi:type="dcterms:W3CDTF">2015-03-11T21:16:02Z</dcterms:modified>
</cp:coreProperties>
</file>